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0" r:id="rId5"/>
    <p:sldId id="259" r:id="rId6"/>
    <p:sldId id="270" r:id="rId7"/>
    <p:sldId id="262" r:id="rId8"/>
    <p:sldId id="268" r:id="rId9"/>
    <p:sldId id="263" r:id="rId10"/>
    <p:sldId id="275" r:id="rId11"/>
    <p:sldId id="261" r:id="rId12"/>
    <p:sldId id="266" r:id="rId13"/>
    <p:sldId id="265" r:id="rId14"/>
    <p:sldId id="267" r:id="rId15"/>
    <p:sldId id="271" r:id="rId16"/>
    <p:sldId id="272" r:id="rId17"/>
    <p:sldId id="273" r:id="rId18"/>
    <p:sldId id="274" r:id="rId19"/>
    <p:sldId id="269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1" autoAdjust="0"/>
    <p:restoredTop sz="94660" autoAdjust="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9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1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2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1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0A7C3D4-F5AE-4FA7-9CFE-066D0DF2733C}" type="datetimeFigureOut">
              <a:rPr lang="ru-RU" smtClean="0"/>
              <a:pPr/>
              <a:t>28.11.2010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CBA29E1D-6DA5-411C-BB4C-E25A82103C6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1" y="6467474"/>
            <a:ext cx="190849" cy="12031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1219200" y="2143116"/>
            <a:ext cx="6858000" cy="2733684"/>
          </a:xfrm>
        </p:spPr>
        <p:txBody>
          <a:bodyPr/>
          <a:lstStyle/>
          <a:p>
            <a:pPr algn="ctr"/>
            <a:r>
              <a:rPr lang="ru-RU" dirty="0" smtClean="0"/>
              <a:t>Сила трения</a:t>
            </a:r>
            <a:endParaRPr lang="ru-RU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к лекции о трени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357166"/>
            <a:ext cx="8286807" cy="614366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357166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</a:rPr>
              <a:t>Сила трения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86116" y="142852"/>
            <a:ext cx="5643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Возникает при соприкосновении.</a:t>
            </a:r>
          </a:p>
          <a:p>
            <a:r>
              <a:rPr lang="ru-RU" sz="2400" dirty="0" smtClean="0"/>
              <a:t>Действует вдоль поверхности.</a:t>
            </a:r>
          </a:p>
          <a:p>
            <a:r>
              <a:rPr lang="ru-RU" sz="2400" dirty="0" smtClean="0"/>
              <a:t>Направлена против движения.</a:t>
            </a: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о тре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0"/>
            <a:ext cx="8643998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4929190" y="3286124"/>
            <a:ext cx="3571900" cy="3429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14282" y="5143512"/>
            <a:ext cx="5286412" cy="171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1500166" y="3000372"/>
            <a:ext cx="500066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?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43372" y="3000372"/>
            <a:ext cx="64294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?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786050" y="142852"/>
            <a:ext cx="6000792" cy="11430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500034" y="357166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7030A0"/>
                </a:solidFill>
              </a:rPr>
              <a:t>Сила трения</a:t>
            </a:r>
            <a:endParaRPr lang="ru-RU" sz="36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286116" y="142852"/>
            <a:ext cx="564360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Возникает при соприкосновении.</a:t>
            </a:r>
          </a:p>
          <a:p>
            <a:r>
              <a:rPr lang="ru-RU" sz="2400" dirty="0" smtClean="0"/>
              <a:t>Действует вдоль поверхности.</a:t>
            </a:r>
          </a:p>
          <a:p>
            <a:r>
              <a:rPr lang="ru-RU" sz="2400" dirty="0" smtClean="0"/>
              <a:t>Направлена против движения.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про тре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8929718" cy="642942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5143504" y="3214686"/>
            <a:ext cx="3857652" cy="32861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5357826"/>
            <a:ext cx="45719" cy="714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214282" y="5357826"/>
            <a:ext cx="5143536" cy="132343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8000" dirty="0" smtClean="0">
                <a:solidFill>
                  <a:srgbClr val="FF0000"/>
                </a:solidFill>
              </a:rPr>
              <a:t>?</a:t>
            </a:r>
            <a:endParaRPr lang="ru-RU" sz="8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о тре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285728"/>
            <a:ext cx="8643998" cy="621510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572264" y="3214686"/>
            <a:ext cx="1857388" cy="30003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??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7072330" y="3357562"/>
            <a:ext cx="100013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8800" dirty="0" smtClean="0">
                <a:solidFill>
                  <a:srgbClr val="FF0000"/>
                </a:solidFill>
              </a:rPr>
              <a:t>?</a:t>
            </a:r>
            <a:endParaRPr lang="ru-RU" sz="8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ро трения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20" y="142852"/>
            <a:ext cx="8572559" cy="635798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1500174"/>
            <a:ext cx="74295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 smtClean="0">
                <a:solidFill>
                  <a:srgbClr val="7030A0"/>
                </a:solidFill>
              </a:rPr>
              <a:t>Сила сопротивления</a:t>
            </a:r>
            <a:endParaRPr lang="ru-RU" sz="8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treni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2910" y="1578188"/>
            <a:ext cx="7500990" cy="4708311"/>
          </a:xfrm>
          <a:prstGeom prst="rect">
            <a:avLst/>
          </a:prstGeom>
        </p:spPr>
      </p:pic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200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800" dirty="0" smtClean="0"/>
              <a:t>Сдвинуть пианино с места тяжело даже взрослому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28698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/>
              <a:t>Зато лодку может легко сдвинуть и ребенок.</a:t>
            </a:r>
            <a:endParaRPr lang="ru-RU" sz="4000" dirty="0"/>
          </a:p>
        </p:txBody>
      </p:sp>
      <p:pic>
        <p:nvPicPr>
          <p:cNvPr id="3" name="Рисунок 2" descr="0_15332_b2c8d4f1_-2-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976" y="1500174"/>
            <a:ext cx="6844723" cy="494189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571604" y="3244334"/>
            <a:ext cx="31552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714356"/>
            <a:ext cx="857256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Приведите примеры полезного и вредного действия </a:t>
            </a:r>
            <a:r>
              <a:rPr lang="ru-RU" sz="3600" dirty="0" smtClean="0"/>
              <a:t>силы трения и силы сопротивления.</a:t>
            </a:r>
          </a:p>
          <a:p>
            <a:endParaRPr lang="ru-RU" sz="3600" dirty="0" smtClean="0"/>
          </a:p>
          <a:p>
            <a:r>
              <a:rPr lang="ru-RU" sz="3600" dirty="0" smtClean="0"/>
              <a:t>Приведите примеры использования силы трения в вашей профессии.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 flipV="1">
            <a:off x="457200" y="455137"/>
            <a:ext cx="8229600" cy="45719"/>
          </a:xfrm>
        </p:spPr>
        <p:txBody>
          <a:bodyPr>
            <a:normAutofit fontScale="90000"/>
          </a:bodyPr>
          <a:lstStyle/>
          <a:p>
            <a:pPr algn="ctr"/>
            <a:endParaRPr lang="ru-RU" dirty="0"/>
          </a:p>
        </p:txBody>
      </p:sp>
      <p:pic>
        <p:nvPicPr>
          <p:cNvPr id="12" name="Рисунок 11" descr="Pyramide_Kheops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1082" b="11082"/>
          <a:stretch>
            <a:fillRect/>
          </a:stretch>
        </p:blipFill>
        <p:spPr>
          <a:xfrm>
            <a:off x="357158" y="1643050"/>
            <a:ext cx="8329642" cy="5000660"/>
          </a:xfrm>
        </p:spPr>
      </p:pic>
      <p:sp>
        <p:nvSpPr>
          <p:cNvPr id="11" name="Текст 10"/>
          <p:cNvSpPr>
            <a:spLocks noGrp="1"/>
          </p:cNvSpPr>
          <p:nvPr>
            <p:ph type="body" sz="half" idx="2"/>
          </p:nvPr>
        </p:nvSpPr>
        <p:spPr>
          <a:xfrm>
            <a:off x="457200" y="428604"/>
            <a:ext cx="8229600" cy="928694"/>
          </a:xfrm>
        </p:spPr>
        <p:txBody>
          <a:bodyPr>
            <a:normAutofit fontScale="92500"/>
          </a:bodyPr>
          <a:lstStyle/>
          <a:p>
            <a:pPr algn="ctr"/>
            <a:r>
              <a:rPr lang="ru-RU" sz="3600" dirty="0" smtClean="0"/>
              <a:t> </a:t>
            </a:r>
            <a:r>
              <a:rPr lang="ru-RU" sz="3600" dirty="0" smtClean="0">
                <a:solidFill>
                  <a:schemeClr val="bg1"/>
                </a:solidFill>
              </a:rPr>
              <a:t>КАКАЯ СИЛА ДЕРЖИТ КАМНИ ПИРАМИДЫ…</a:t>
            </a:r>
            <a:r>
              <a:rPr lang="ru-RU" sz="3600" dirty="0" smtClean="0"/>
              <a:t> </a:t>
            </a:r>
            <a:endParaRPr lang="ru-RU" sz="36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formula-1-1265639525_w990h700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7653" b="7653"/>
          <a:stretch>
            <a:fillRect/>
          </a:stretch>
        </p:blipFill>
        <p:spPr>
          <a:xfrm>
            <a:off x="500063" y="1428736"/>
            <a:ext cx="8229600" cy="450059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500042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РАЗГОНЯЕТ МАШИНЫ «ФОРМУЛЫ 1»…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Рисунок 4" descr="usluga1_big.jpg"/>
          <p:cNvPicPr>
            <a:picLocks noGrp="1" noChangeAspect="1"/>
          </p:cNvPicPr>
          <p:nvPr>
            <p:ph type="pic" idx="1"/>
          </p:nvPr>
        </p:nvPicPr>
        <p:blipFill>
          <a:blip r:embed="rId2"/>
          <a:srcRect t="11043" b="11043"/>
          <a:stretch>
            <a:fillRect/>
          </a:stretch>
        </p:blipFill>
        <p:spPr>
          <a:xfrm>
            <a:off x="457200" y="1357298"/>
            <a:ext cx="8229600" cy="4857784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28596" y="571480"/>
            <a:ext cx="8229600" cy="53340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ПОМОГАЕТ МОДНОМУ СТИЛИСТУ?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85720" y="357166"/>
            <a:ext cx="8429684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dirty="0" smtClean="0"/>
          </a:p>
          <a:p>
            <a:endParaRPr lang="ru-RU" sz="4400" dirty="0" smtClean="0"/>
          </a:p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КАКУЮ ПРИРОДУ ИМЕЮ СИЛЫ ИЗУЧАЕМЫЕ В МЕХАНИКЕ? </a:t>
            </a:r>
            <a:endParaRPr lang="ru-RU" sz="4400" dirty="0" smtClean="0"/>
          </a:p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КАКИЕ СИЛЫ ВЫ УЖЕ ЗНАЕТЕ?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КАКОВА ПРИРОДА ЭТИХ СИЛ?</a:t>
            </a:r>
          </a:p>
          <a:p>
            <a:pPr marL="742950" indent="-742950">
              <a:buFont typeface="+mj-lt"/>
              <a:buAutoNum type="arabicPeriod"/>
            </a:pPr>
            <a:r>
              <a:rPr lang="ru-RU" sz="4400" dirty="0" smtClean="0"/>
              <a:t>НАЗОВИТЕ ДВЕ ОСНОВНЫЕ ХАРАКТЕРИСТИКИ </a:t>
            </a:r>
            <a:r>
              <a:rPr lang="ru-RU" sz="4400" dirty="0" smtClean="0"/>
              <a:t>СИЛЫ?</a:t>
            </a:r>
          </a:p>
          <a:p>
            <a:endParaRPr lang="ru-RU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71604" y="2143116"/>
            <a:ext cx="59293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6000" b="1" dirty="0" smtClean="0">
                <a:solidFill>
                  <a:srgbClr val="7030A0"/>
                </a:solidFill>
              </a:rPr>
              <a:t>Сухое трение</a:t>
            </a:r>
            <a:endParaRPr lang="ru-RU" sz="6000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4429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rgbClr val="7030A0"/>
                </a:solidFill>
              </a:rPr>
              <a:t>СИЛА ТРЕНИЯ</a:t>
            </a:r>
            <a:endParaRPr lang="ru-RU" sz="5400" b="1" dirty="0">
              <a:solidFill>
                <a:srgbClr val="7030A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500174"/>
            <a:ext cx="942978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4000" dirty="0" smtClean="0"/>
              <a:t>КОГДА ВОЗНИКАЕТ (ДЕЙСТВУЕТ)?</a:t>
            </a:r>
          </a:p>
          <a:p>
            <a:pPr marL="514350" indent="-514350">
              <a:buFont typeface="+mj-lt"/>
              <a:buAutoNum type="arabicPeriod"/>
            </a:pPr>
            <a:endParaRPr lang="ru-RU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/>
              <a:t>ГДЕ ДЕЙСТВУЕТ (МЕСТО ПРИЛОЖЕНИЯ СИЛЫ)?</a:t>
            </a:r>
          </a:p>
          <a:p>
            <a:pPr marL="514350" indent="-514350">
              <a:buFont typeface="+mj-lt"/>
              <a:buAutoNum type="arabicPeriod"/>
            </a:pPr>
            <a:endParaRPr lang="ru-RU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/>
              <a:t>КУДА НАПРАВЛЕНА?</a:t>
            </a:r>
          </a:p>
          <a:p>
            <a:pPr marL="514350" indent="-514350">
              <a:buFont typeface="+mj-lt"/>
              <a:buAutoNum type="arabicPeriod"/>
            </a:pPr>
            <a:endParaRPr lang="ru-RU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ru-RU" sz="4000" dirty="0" smtClean="0"/>
              <a:t>ЗНАЧЕНИЕ СИЛЫ?</a:t>
            </a:r>
          </a:p>
          <a:p>
            <a:pPr marL="514350" indent="-514350"/>
            <a:endParaRPr lang="ru-RU" sz="40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2571744"/>
            <a:ext cx="678661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dirty="0" smtClean="0"/>
              <a:t>Учебник п.39</a:t>
            </a:r>
            <a:endParaRPr lang="ru-RU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33500" y="112108"/>
            <a:ext cx="47386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4800" b="1" dirty="0" smtClean="0">
                <a:solidFill>
                  <a:srgbClr val="7030A0"/>
                </a:solidFill>
              </a:rPr>
              <a:t>СИЛА ТРЕНИЯ</a:t>
            </a:r>
            <a:endParaRPr lang="ru-RU" sz="4800" b="1" dirty="0">
              <a:solidFill>
                <a:srgbClr val="7030A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1214422"/>
            <a:ext cx="842968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ru-RU" sz="4000" dirty="0" smtClean="0"/>
              <a:t>ПРИ СОПРИКОСНОВЕНИИ.</a:t>
            </a:r>
          </a:p>
          <a:p>
            <a:pPr marL="742950" indent="-742950">
              <a:buFont typeface="+mj-lt"/>
              <a:buAutoNum type="arabicPeriod"/>
            </a:pPr>
            <a:endParaRPr lang="ru-RU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ru-RU" sz="4000" dirty="0" smtClean="0"/>
              <a:t>ВДОЛЬ ПОВЕРХНОСТИ.</a:t>
            </a:r>
          </a:p>
          <a:p>
            <a:pPr marL="742950" indent="-742950">
              <a:buFont typeface="+mj-lt"/>
              <a:buAutoNum type="arabicPeriod"/>
            </a:pPr>
            <a:endParaRPr lang="ru-RU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ru-RU" sz="4000" dirty="0" smtClean="0"/>
              <a:t>ПРОТИВ ДВИЖЕНИЯ.</a:t>
            </a:r>
          </a:p>
          <a:p>
            <a:pPr marL="742950" indent="-742950">
              <a:buFont typeface="+mj-lt"/>
              <a:buAutoNum type="arabicPeriod"/>
            </a:pPr>
            <a:endParaRPr lang="ru-RU" sz="4000" dirty="0" smtClean="0"/>
          </a:p>
          <a:p>
            <a:pPr marL="742950" indent="-742950">
              <a:buFont typeface="+mj-lt"/>
              <a:buAutoNum type="arabicPeriod"/>
            </a:pPr>
            <a:r>
              <a:rPr lang="en-US" sz="4000" i="1" dirty="0" smtClean="0">
                <a:latin typeface="Times New Roman"/>
                <a:cs typeface="Times New Roman"/>
              </a:rPr>
              <a:t>F=</a:t>
            </a:r>
            <a:r>
              <a:rPr lang="el-GR" sz="4000" i="1" dirty="0" smtClean="0">
                <a:latin typeface="Times New Roman"/>
                <a:cs typeface="Times New Roman"/>
              </a:rPr>
              <a:t>μ</a:t>
            </a:r>
            <a:r>
              <a:rPr lang="en-US" sz="4000" i="1" dirty="0" smtClean="0">
                <a:latin typeface="Times New Roman"/>
                <a:cs typeface="Times New Roman"/>
              </a:rPr>
              <a:t>N </a:t>
            </a:r>
            <a:r>
              <a:rPr lang="ru-RU" sz="4000" i="1" dirty="0" smtClean="0">
                <a:latin typeface="Times New Roman"/>
                <a:cs typeface="Times New Roman"/>
              </a:rPr>
              <a:t>, </a:t>
            </a:r>
            <a:r>
              <a:rPr lang="ru-RU" sz="4000" dirty="0" smtClean="0">
                <a:cs typeface="Times New Roman"/>
              </a:rPr>
              <a:t>где</a:t>
            </a:r>
            <a:r>
              <a:rPr lang="ru-RU" sz="4000" i="1" dirty="0" smtClean="0">
                <a:cs typeface="Times New Roman"/>
              </a:rPr>
              <a:t> </a:t>
            </a:r>
            <a:r>
              <a:rPr lang="el-GR" sz="4000" i="1" dirty="0" smtClean="0">
                <a:cs typeface="Times New Roman"/>
              </a:rPr>
              <a:t>μ</a:t>
            </a:r>
            <a:r>
              <a:rPr lang="ru-RU" sz="4000" i="1" dirty="0" smtClean="0">
                <a:cs typeface="Times New Roman"/>
              </a:rPr>
              <a:t>-</a:t>
            </a:r>
            <a:r>
              <a:rPr lang="ru-RU" sz="4000" dirty="0" smtClean="0">
                <a:cs typeface="Times New Roman"/>
              </a:rPr>
              <a:t>коэффициент трения, </a:t>
            </a:r>
            <a:r>
              <a:rPr lang="en-US" sz="4000" i="1" dirty="0" smtClean="0">
                <a:cs typeface="Times New Roman"/>
              </a:rPr>
              <a:t>N</a:t>
            </a:r>
            <a:r>
              <a:rPr lang="ru-RU" sz="4000" i="1" dirty="0" smtClean="0">
                <a:cs typeface="Times New Roman"/>
              </a:rPr>
              <a:t>- </a:t>
            </a:r>
            <a:r>
              <a:rPr lang="ru-RU" sz="4000" dirty="0" smtClean="0">
                <a:cs typeface="Times New Roman"/>
              </a:rPr>
              <a:t>сила реакции опоры.</a:t>
            </a:r>
            <a:endParaRPr lang="ru-RU" sz="4000" dirty="0" smtClean="0"/>
          </a:p>
          <a:p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173</TotalTime>
  <Words>165</Words>
  <Application>Microsoft Office PowerPoint</Application>
  <PresentationFormat>Экран (4:3)</PresentationFormat>
  <Paragraphs>47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Начальная</vt:lpstr>
      <vt:lpstr>Сила трения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Сдвинуть пианино с места тяжело даже взрослому</vt:lpstr>
      <vt:lpstr>Зато лодку может легко сдвинуть и ребенок.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Сила трения</dc:title>
  <dc:creator>Андрей</dc:creator>
  <cp:lastModifiedBy>Андрей</cp:lastModifiedBy>
  <cp:revision>23</cp:revision>
  <dcterms:created xsi:type="dcterms:W3CDTF">2010-11-26T19:48:43Z</dcterms:created>
  <dcterms:modified xsi:type="dcterms:W3CDTF">2010-11-28T08:52:06Z</dcterms:modified>
</cp:coreProperties>
</file>