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6CC4AD-75E7-452F-AA87-4BBF1B67690F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1CE253E-0A60-42F0-ACD2-C390707663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175351" cy="4680520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/>
              <a:t>Тема:</a:t>
            </a:r>
            <a:br>
              <a:rPr lang="ru-RU" dirty="0" smtClean="0"/>
            </a:br>
            <a:r>
              <a:rPr lang="ru-RU" dirty="0" smtClean="0"/>
              <a:t>Система планирования на предприятиях питания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385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548680"/>
            <a:ext cx="6974161" cy="4966488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План 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500" dirty="0" smtClean="0"/>
              <a:t>1.Основные задачи развития системы планирования предприятия</a:t>
            </a:r>
            <a:br>
              <a:rPr lang="ru-RU" sz="2500" dirty="0" smtClean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2.Классификация планов</a:t>
            </a:r>
            <a:br>
              <a:rPr lang="ru-RU" sz="2500" dirty="0" smtClean="0"/>
            </a:br>
            <a:r>
              <a:rPr lang="ru-RU" sz="2500" dirty="0" smtClean="0">
                <a:solidFill>
                  <a:srgbClr val="FF0000"/>
                </a:solidFill>
              </a:rPr>
              <a:t>необходимо выполнить конспект. </a:t>
            </a:r>
            <a:endParaRPr lang="ru-RU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185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550224" cy="5688632"/>
          </a:xfrm>
        </p:spPr>
        <p:txBody>
          <a:bodyPr/>
          <a:lstStyle/>
          <a:p>
            <a:pPr algn="l"/>
            <a:r>
              <a:rPr lang="ru-RU" sz="3600" dirty="0"/>
              <a:t>Планирование-</a:t>
            </a:r>
            <a:r>
              <a:rPr lang="ru-RU" sz="2500" dirty="0"/>
              <a:t>это способ определения пропорций совместной деятельности, наряду с рыночным механизмом. Но если на рынке главным регулятором выступает закон стоимости, т.е. цена, определяющая выгодность производства, способы, объем, то на уровне отдельного предприятия ценовой механизм вытеснен сознательными действиями и авторитарными решениями предпринимателей и менеджеров.</a:t>
            </a:r>
          </a:p>
        </p:txBody>
      </p:sp>
    </p:spTree>
    <p:extLst>
      <p:ext uri="{BB962C8B-B14F-4D97-AF65-F5344CB8AC3E}">
        <p14:creationId xmlns:p14="http://schemas.microsoft.com/office/powerpoint/2010/main" val="238675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496944" cy="6453336"/>
          </a:xfrm>
        </p:spPr>
        <p:txBody>
          <a:bodyPr/>
          <a:lstStyle/>
          <a:p>
            <a:pPr marL="0" indent="0" algn="l">
              <a:buNone/>
            </a:pPr>
            <a:r>
              <a:rPr lang="ru-RU" sz="3600" dirty="0" smtClean="0"/>
              <a:t>Задачи планирования: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2500" dirty="0"/>
              <a:t> 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1</a:t>
            </a:r>
            <a:r>
              <a:rPr lang="ru-RU" sz="2500" dirty="0"/>
              <a:t>. Планирование роста прибыли. </a:t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2. </a:t>
            </a:r>
            <a:r>
              <a:rPr lang="ru-RU" sz="2500" dirty="0"/>
              <a:t>Планирование издержек предприятия, и, как следствие, их уменьшение. </a:t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3. </a:t>
            </a:r>
            <a:r>
              <a:rPr lang="ru-RU" sz="2500" dirty="0"/>
              <a:t>Увеличение доли рынка, увеличение доли продаж. </a:t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4.  Улучшение </a:t>
            </a:r>
            <a:r>
              <a:rPr lang="ru-RU" sz="2500" dirty="0"/>
              <a:t>социальной политики фирмы. </a:t>
            </a:r>
            <a:endParaRPr lang="ru-RU" sz="2500" b="0" dirty="0"/>
          </a:p>
        </p:txBody>
      </p:sp>
    </p:spTree>
    <p:extLst>
      <p:ext uri="{BB962C8B-B14F-4D97-AF65-F5344CB8AC3E}">
        <p14:creationId xmlns:p14="http://schemas.microsoft.com/office/powerpoint/2010/main" val="424233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352928" cy="6192688"/>
          </a:xfrm>
        </p:spPr>
        <p:txBody>
          <a:bodyPr/>
          <a:lstStyle/>
          <a:p>
            <a:pPr algn="l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Классификация планов.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</a:t>
            </a:r>
            <a:r>
              <a:rPr lang="ru-RU" sz="2500" dirty="0" smtClean="0"/>
              <a:t>1.По </a:t>
            </a:r>
            <a:r>
              <a:rPr lang="ru-RU" sz="2500" dirty="0"/>
              <a:t>назначению выделяются планы:</a:t>
            </a:r>
            <a:br>
              <a:rPr lang="ru-RU" sz="2500" dirty="0"/>
            </a:br>
            <a:r>
              <a:rPr lang="ru-RU" sz="2500" dirty="0"/>
              <a:t>определяющие стратегию развития организации, обосновывающие новое производство, новую продукцию, новый проект;</a:t>
            </a:r>
            <a:br>
              <a:rPr lang="ru-RU" sz="2500" dirty="0"/>
            </a:br>
            <a:r>
              <a:rPr lang="ru-RU" sz="2500" dirty="0"/>
              <a:t>разрабатывающие тактику деятельности организации на конкретный период.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19410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694240" cy="4966488"/>
          </a:xfrm>
        </p:spPr>
        <p:txBody>
          <a:bodyPr/>
          <a:lstStyle/>
          <a:p>
            <a:pPr marL="0" indent="0" algn="l">
              <a:buNone/>
            </a:pPr>
            <a:r>
              <a:rPr lang="ru-RU" sz="2500" dirty="0"/>
              <a:t>  </a:t>
            </a:r>
            <a:r>
              <a:rPr lang="ru-RU" sz="2500" dirty="0" smtClean="0"/>
              <a:t>   </a:t>
            </a:r>
            <a:br>
              <a:rPr lang="ru-RU" sz="2500" dirty="0" smtClean="0"/>
            </a:br>
            <a:r>
              <a:rPr lang="ru-RU" sz="2500" dirty="0" smtClean="0"/>
              <a:t>      2.По </a:t>
            </a:r>
            <a:r>
              <a:rPr lang="ru-RU" sz="2500" dirty="0"/>
              <a:t>содержанию планы отражают: </a:t>
            </a:r>
            <a:br>
              <a:rPr lang="ru-RU" sz="2500" dirty="0"/>
            </a:br>
            <a:r>
              <a:rPr lang="ru-RU" sz="2500" dirty="0"/>
              <a:t>основные направления развития организации;</a:t>
            </a:r>
            <a:br>
              <a:rPr lang="ru-RU" sz="2500" dirty="0"/>
            </a:br>
            <a:r>
              <a:rPr lang="ru-RU" sz="2500" dirty="0"/>
              <a:t>отдельные проблемы;</a:t>
            </a:r>
            <a:br>
              <a:rPr lang="ru-RU" sz="2500" dirty="0"/>
            </a:br>
            <a:r>
              <a:rPr lang="ru-RU" sz="2500" dirty="0"/>
              <a:t>детальную программу </a:t>
            </a:r>
            <a:r>
              <a:rPr lang="ru-RU" sz="2500" dirty="0" err="1"/>
              <a:t>производственно</a:t>
            </a:r>
            <a:r>
              <a:rPr lang="ru-RU" sz="2500" dirty="0"/>
              <a:t> – хозяйственной деятельности.     </a:t>
            </a:r>
            <a:br>
              <a:rPr lang="ru-RU" sz="2500" dirty="0"/>
            </a:br>
            <a:r>
              <a:rPr lang="ru-RU" sz="2500" dirty="0"/>
              <a:t> 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> </a:t>
            </a:r>
            <a:r>
              <a:rPr lang="ru-RU" sz="2500" dirty="0" smtClean="0"/>
              <a:t>     3.По </a:t>
            </a:r>
            <a:r>
              <a:rPr lang="ru-RU" sz="2500" dirty="0"/>
              <a:t>периодам действия планы могут быть: долгосрочные, среднесрочные, краткосрочные.</a:t>
            </a:r>
          </a:p>
        </p:txBody>
      </p:sp>
    </p:spTree>
    <p:extLst>
      <p:ext uri="{BB962C8B-B14F-4D97-AF65-F5344CB8AC3E}">
        <p14:creationId xmlns:p14="http://schemas.microsoft.com/office/powerpoint/2010/main" val="3003154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412776"/>
            <a:ext cx="7694948" cy="4102392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2051" name="Picture 3" descr="C:\Users\User\Desktop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85005"/>
            <a:ext cx="7190893" cy="316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80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2060848"/>
            <a:ext cx="7694240" cy="3454320"/>
          </a:xfrm>
        </p:spPr>
        <p:txBody>
          <a:bodyPr/>
          <a:lstStyle/>
          <a:p>
            <a:pPr algn="ctr"/>
            <a:r>
              <a:rPr lang="ru-RU" sz="3600" dirty="0" smtClean="0"/>
              <a:t>Спасибо за внимание!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9581789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</TotalTime>
  <Words>63</Words>
  <Application>Microsoft Office PowerPoint</Application>
  <PresentationFormat>Экран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Тема: Система планирования на предприятиях питания</vt:lpstr>
      <vt:lpstr>План :  1.Основные задачи развития системы планирования предприятия  2.Классификация планов необходимо выполнить конспект. </vt:lpstr>
      <vt:lpstr>Планирование-это способ определения пропорций совместной деятельности, наряду с рыночным механизмом. Но если на рынке главным регулятором выступает закон стоимости, т.е. цена, определяющая выгодность производства, способы, объем, то на уровне отдельного предприятия ценовой механизм вытеснен сознательными действиями и авторитарными решениями предпринимателей и менеджеров.</vt:lpstr>
      <vt:lpstr>Задачи планирования:   1. Планирование роста прибыли.   2. Планирование издержек предприятия, и, как следствие, их уменьшение.   3. Увеличение доли рынка, увеличение доли продаж.   4.  Улучшение социальной политики фирмы. </vt:lpstr>
      <vt:lpstr> Классификация планов.        1.По назначению выделяются планы: определяющие стратегию развития организации, обосновывающие новое производство, новую продукцию, новый проект; разрабатывающие тактику деятельности организации на конкретный период.  </vt:lpstr>
      <vt:lpstr>            2.По содержанию планы отражают:  основные направления развития организации; отдельные проблемы; детальную программу производственно – хозяйственной деятельности.              3.По периодам действия планы могут быть: долгосрочные, среднесрочные, краткосрочные.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планирования на предприятиях питания</dc:title>
  <dc:creator>User</dc:creator>
  <cp:lastModifiedBy>Пользователь</cp:lastModifiedBy>
  <cp:revision>9</cp:revision>
  <dcterms:created xsi:type="dcterms:W3CDTF">2014-11-03T13:39:26Z</dcterms:created>
  <dcterms:modified xsi:type="dcterms:W3CDTF">2021-11-08T06:58:14Z</dcterms:modified>
</cp:coreProperties>
</file>